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5" r:id="rId2"/>
    <p:sldId id="276" r:id="rId3"/>
    <p:sldId id="278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57" y="-2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16C8E-2DB9-403F-B404-B6C43C5362E1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9C17E-47FE-4558-BF87-B95B156F5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 3 Reasons to </a:t>
            </a:r>
            <a:br>
              <a:rPr lang="en-US" dirty="0" smtClean="0"/>
            </a:br>
            <a:r>
              <a:rPr lang="en-US" dirty="0" smtClean="0"/>
              <a:t>Lose Nonprofit Status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20873" y="4648200"/>
            <a:ext cx="37000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UNLV Alumni Association </a:t>
            </a:r>
          </a:p>
          <a:p>
            <a:pPr algn="ctr"/>
            <a:r>
              <a:rPr lang="en-US" sz="2000" dirty="0" smtClean="0"/>
              <a:t>Leadership Development Day</a:t>
            </a:r>
          </a:p>
          <a:p>
            <a:pPr algn="ctr"/>
            <a:r>
              <a:rPr lang="en-US" sz="2000" dirty="0" smtClean="0"/>
              <a:t>March 5, 2011 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Selling products &amp; services that clearly compete with the private sector</a:t>
            </a:r>
          </a:p>
          <a:p>
            <a:pPr marL="788670" lvl="1" indent="-514350"/>
            <a:r>
              <a:rPr lang="en-US" dirty="0" smtClean="0"/>
              <a:t>Example: Religious book publisher sold books in direct competition with for-profit bookstores. Court ruled tax-exempt status gave the publisher an unfair advantage over competitors.</a:t>
            </a:r>
          </a:p>
          <a:p>
            <a:pPr marL="514350" indent="-514350"/>
            <a:r>
              <a:rPr lang="en-US" dirty="0" smtClean="0"/>
              <a:t>Conducting activities unrelated to the nonprofit mission</a:t>
            </a:r>
          </a:p>
          <a:p>
            <a:pPr marL="514350" indent="-514350"/>
            <a:r>
              <a:rPr lang="en-US" dirty="0" smtClean="0"/>
              <a:t>Engaging in business activities that allow board members to benefit or profit in a manner that’s a clear conflict of interest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dirty="0" smtClean="0"/>
              <a:t>Engage in Plenty of Nonexempt Activities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Involved in Prohibited Political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Giving financial or in-kind support to political candidates</a:t>
            </a:r>
          </a:p>
          <a:p>
            <a:pPr marL="514350" indent="-514350"/>
            <a:r>
              <a:rPr lang="en-US" dirty="0" smtClean="0"/>
              <a:t>Endorsing or opposing political candidates</a:t>
            </a:r>
          </a:p>
          <a:p>
            <a:pPr marL="514350" indent="-514350"/>
            <a:r>
              <a:rPr lang="en-US" dirty="0" smtClean="0"/>
              <a:t>Sending partisan political communication advising citizens or politicians how </a:t>
            </a:r>
            <a:r>
              <a:rPr lang="en-US" smtClean="0"/>
              <a:t>to </a:t>
            </a:r>
            <a:r>
              <a:rPr lang="en-US" smtClean="0"/>
              <a:t>vote</a:t>
            </a:r>
            <a:endParaRPr lang="en-US" dirty="0" smtClean="0"/>
          </a:p>
          <a:p>
            <a:pPr marL="514350" indent="-514350"/>
            <a:r>
              <a:rPr lang="en-US" dirty="0" smtClean="0"/>
              <a:t>Exceed limits set by IRS on lobbying expenses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 to File Accurate IRS 990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Poor recordkeeping</a:t>
            </a:r>
          </a:p>
          <a:p>
            <a:pPr marL="788670" lvl="1" indent="-514350"/>
            <a:r>
              <a:rPr lang="en-US" dirty="0" smtClean="0"/>
              <a:t>Don’t keep accurate minutes of board meetings especially board motions</a:t>
            </a:r>
          </a:p>
          <a:p>
            <a:pPr marL="788670" lvl="1" indent="-514350"/>
            <a:r>
              <a:rPr lang="en-US" dirty="0" smtClean="0"/>
              <a:t>Fail to keep receipts and invoices for expenses</a:t>
            </a:r>
          </a:p>
          <a:p>
            <a:pPr marL="514350" indent="-514350"/>
            <a:r>
              <a:rPr lang="en-US" dirty="0" smtClean="0"/>
              <a:t>Fail to issue charitable receipts</a:t>
            </a:r>
          </a:p>
          <a:p>
            <a:pPr marL="514350" indent="-514350"/>
            <a:r>
              <a:rPr lang="en-US" dirty="0" smtClean="0"/>
              <a:t>Don’t report or pay tax on unrelated business income</a:t>
            </a:r>
          </a:p>
          <a:p>
            <a:pPr marL="514350" indent="-514350"/>
            <a:r>
              <a:rPr lang="en-US" dirty="0" smtClean="0"/>
              <a:t>File incomplete or erroneous 990 forms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164</TotalTime>
  <Words>175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Top 3 Reasons to  Lose Nonprofit Status</vt:lpstr>
      <vt:lpstr>Engage in Plenty of Nonexempt Activities</vt:lpstr>
      <vt:lpstr>Get Involved in Prohibited Political Activities</vt:lpstr>
      <vt:lpstr>Fail to File Accurate IRS 990 Forms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 Brooks</cp:lastModifiedBy>
  <cp:revision>28</cp:revision>
  <dcterms:created xsi:type="dcterms:W3CDTF">2011-02-11T19:54:04Z</dcterms:created>
  <dcterms:modified xsi:type="dcterms:W3CDTF">2011-03-02T22:24:56Z</dcterms:modified>
</cp:coreProperties>
</file>